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tags" Target="../tags/tag6.xml"/><Relationship Id="rId7" Type="http://schemas.openxmlformats.org/officeDocument/2006/relationships/image" Target="../media/image6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/020401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更换CPU、内存、硬盘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231607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6096635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更换CPU、内存、硬盘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19114" y="170697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85326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834640" y="3194685"/>
            <a:ext cx="5990590" cy="2076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1、20平方米机房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2、H3C 2U 服务器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3、待更换CPU、内存、硬盘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4、工具包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86255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640455" y="3214370"/>
            <a:ext cx="6294120" cy="2584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1.设备正常停机下电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2.拆卸服务器盖板、导风槽等附件 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3.拆卸CPU、内存、硬盘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4.拆卸、安装硬盘托架 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5.安装CPU、内存、硬盘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985342"/>
            <a:ext cx="633600" cy="633600"/>
          </a:xfrm>
          <a:prstGeom prst="rect">
            <a:avLst/>
          </a:prstGeom>
        </p:spPr>
      </p:pic>
      <p:sp>
        <p:nvSpPr>
          <p:cNvPr id="3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6096635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更换CPU、内存、硬盘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97812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863850" y="3540760"/>
            <a:ext cx="6466205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1.能认识服务器内存的安装顺序；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2.能拆卸、安装硬盘托架；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3.能拆卸、安装CPU、内存、硬盘；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2100912"/>
            <a:ext cx="633600" cy="633600"/>
          </a:xfrm>
          <a:prstGeom prst="rect">
            <a:avLst/>
          </a:prstGeom>
        </p:spPr>
      </p:pic>
      <p:sp>
        <p:nvSpPr>
          <p:cNvPr id="4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6096635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更换CPU、内存、硬盘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58509" y="16079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95649" y="1715223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1958340" y="2951480"/>
            <a:ext cx="371792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（一）拆卸服务器背板和导风罩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1961515" y="4062095"/>
            <a:ext cx="371602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（三）安装CPU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6552565" y="2951480"/>
            <a:ext cx="371602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（二）拆卸CPU</a:t>
            </a:r>
          </a:p>
        </p:txBody>
      </p:sp>
      <p:sp>
        <p:nvSpPr>
          <p:cNvPr id="9" name="矩形: 圆角 4"/>
          <p:cNvSpPr/>
          <p:nvPr>
            <p:custDataLst>
              <p:tags r:id="rId1"/>
            </p:custDataLst>
          </p:nvPr>
        </p:nvSpPr>
        <p:spPr>
          <a:xfrm>
            <a:off x="6552565" y="4056380"/>
            <a:ext cx="371602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（四）更换内存</a:t>
            </a:r>
          </a:p>
        </p:txBody>
      </p:sp>
      <p:sp>
        <p:nvSpPr>
          <p:cNvPr id="11" name="矩形: 圆角 4"/>
          <p:cNvSpPr/>
          <p:nvPr>
            <p:custDataLst>
              <p:tags r:id="rId2"/>
            </p:custDataLst>
          </p:nvPr>
        </p:nvSpPr>
        <p:spPr>
          <a:xfrm>
            <a:off x="1958340" y="5172710"/>
            <a:ext cx="371602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（五）更换硬盘</a:t>
            </a:r>
          </a:p>
        </p:txBody>
      </p:sp>
      <p:sp>
        <p:nvSpPr>
          <p:cNvPr id="13" name="矩形: 圆角 4"/>
          <p:cNvSpPr/>
          <p:nvPr>
            <p:custDataLst>
              <p:tags r:id="rId3"/>
            </p:custDataLst>
          </p:nvPr>
        </p:nvSpPr>
        <p:spPr>
          <a:xfrm>
            <a:off x="6552565" y="5173345"/>
            <a:ext cx="371602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（六）安装导风罩和服务器背板</a:t>
            </a:r>
          </a:p>
        </p:txBody>
      </p:sp>
      <p:sp>
        <p:nvSpPr>
          <p:cNvPr id="15" name="任意多边形 4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0" y="146685"/>
            <a:ext cx="609600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更换CPU、内存、硬盘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硬件升级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</Words>
  <Application>Microsoft Office PowerPoint</Application>
  <PresentationFormat>宽屏</PresentationFormat>
  <Paragraphs>31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85</cp:revision>
  <dcterms:created xsi:type="dcterms:W3CDTF">2023-01-16T15:07:00Z</dcterms:created>
  <dcterms:modified xsi:type="dcterms:W3CDTF">2025-08-30T13:48:32Z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